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1FAAAC-6606-410F-871F-9183660BDE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2056" y="0"/>
            <a:ext cx="52278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144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21</cp:revision>
  <dcterms:created xsi:type="dcterms:W3CDTF">2020-04-18T07:36:16Z</dcterms:created>
  <dcterms:modified xsi:type="dcterms:W3CDTF">2020-05-04T07:57:53Z</dcterms:modified>
</cp:coreProperties>
</file>